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65C74-C756-4569-99F2-0E0C0E9D0F1F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9371F-8DD8-451C-9E77-D8D292613A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15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189B04-C9CE-4108-B55A-AB46F68BE18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DEB7C6-2688-43FB-99C3-F0110660290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BF0327-E537-4F7E-9EA9-2F9098E5002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189B04-C9CE-4108-B55A-AB46F68BE18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DEB7C6-2688-43FB-99C3-F0110660290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BF0327-E537-4F7E-9EA9-2F9098E5002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1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21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856B-44BB-43F5-A428-9149D9EC92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EF7C-8FB7-4544-AC67-ACA79CED87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FA33-2B6E-45BE-BAAA-5F1CC92118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6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ECD7-10D1-4398-B091-66E675FA40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0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AF19-73EC-4D25-81D6-0ADBCDFF58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4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44B0-8AF7-416A-BCDD-F75D3B2D33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2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D3B5B-16D8-44E1-AD36-594AA53567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8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CEF9-907E-46AE-B2B8-3CD6A8B637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3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79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2BCCE-8026-4C4D-9857-9058A04538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4907-4001-403D-8246-570E5D8C27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79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7C84-ADCC-4980-8963-1E3022C7F5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2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4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55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31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69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13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39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43F4-6E58-400A-BB26-183563A979CE}" type="datetimeFigureOut">
              <a:rPr lang="en-CA" smtClean="0"/>
              <a:t>24/04/2014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E1B4-184D-47D3-8CE6-A4BC6C6D8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3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D19A8-61D8-40C2-BDAF-21AB4BD650CD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99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" Target="slide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slide" Target="slide3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a.ca/citm/themes/constitution/constitution10_e.html" TargetMode="External"/><Relationship Id="rId2" Type="http://schemas.openxmlformats.org/officeDocument/2006/relationships/hyperlink" Target="http://www.thecanadianencyclopedia.ca/en/article/rebellions-of-183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hecanadianencyclopedia.ca/en/article/sir-john-colborne-1st-baron-seaton/" TargetMode="External"/><Relationship Id="rId5" Type="http://schemas.openxmlformats.org/officeDocument/2006/relationships/hyperlink" Target="http://www.biographi.ca/en/bio/nelson_wolfred_9E.html" TargetMode="External"/><Relationship Id="rId4" Type="http://schemas.openxmlformats.org/officeDocument/2006/relationships/hyperlink" Target="https://www.collectionscanada.gc.ca/confederation/023001-4000.58-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me.org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jpeg"/><Relationship Id="rId3" Type="http://schemas.openxmlformats.org/officeDocument/2006/relationships/slide" Target="slide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slide" Target="slide3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/>
          <a:lstStyle/>
          <a:p>
            <a:r>
              <a:rPr lang="en-CA" dirty="0" smtClean="0"/>
              <a:t>The Facebook Assignment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2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altLang="en-US" sz="1400" b="1" smtClean="0">
                <a:solidFill>
                  <a:schemeClr val="bg1"/>
                </a:solidFill>
                <a:ea typeface="ＭＳ Ｐゴシック" pitchFamily="34" charset="-128"/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400" smtClean="0">
                <a:ea typeface="ＭＳ Ｐゴシック" pitchFamily="34" charset="-128"/>
              </a:rPr>
              <a:t>Joseph Stalin </a:t>
            </a:r>
            <a:r>
              <a:rPr lang="en-US" altLang="en-US" sz="1000" smtClean="0">
                <a:ea typeface="ＭＳ Ｐゴシック" pitchFamily="34" charset="-128"/>
              </a:rPr>
              <a:t>I really want that Nobel Peace Prize. </a:t>
            </a:r>
            <a:endParaRPr lang="en-US" altLang="en-US" sz="1400" smtClean="0">
              <a:ea typeface="ＭＳ Ｐゴシック" pitchFamily="34" charset="-128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Wall</a:t>
            </a:r>
          </a:p>
        </p:txBody>
      </p:sp>
      <p:sp>
        <p:nvSpPr>
          <p:cNvPr id="2054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Photos</a:t>
            </a: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Flair</a:t>
            </a:r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Boxes</a:t>
            </a: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Joseph Stalin</a:t>
            </a: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Logout</a:t>
            </a:r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152400" y="24384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View photos of Joseph Stalin (5)</a:t>
            </a:r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152400" y="26670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152400" y="26670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Send  Joseph Stalin a message</a:t>
            </a:r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Poke Joseph Stalin </a:t>
            </a:r>
          </a:p>
        </p:txBody>
      </p:sp>
      <p:sp>
        <p:nvSpPr>
          <p:cNvPr id="2064" name="Line 19"/>
          <p:cNvSpPr>
            <a:spLocks noChangeShapeType="1"/>
          </p:cNvSpPr>
          <p:nvPr/>
        </p:nvSpPr>
        <p:spPr bwMode="auto">
          <a:xfrm>
            <a:off x="152400" y="2895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152400" y="31242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Wall</a:t>
            </a:r>
          </a:p>
        </p:txBody>
      </p:sp>
      <p:sp>
        <p:nvSpPr>
          <p:cNvPr id="2067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Info</a:t>
            </a:r>
          </a:p>
        </p:txBody>
      </p:sp>
      <p:sp>
        <p:nvSpPr>
          <p:cNvPr id="2068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2069" name="Text Box 25"/>
          <p:cNvSpPr txBox="1">
            <a:spLocks noChangeArrowheads="1"/>
          </p:cNvSpPr>
          <p:nvPr/>
        </p:nvSpPr>
        <p:spPr bwMode="auto">
          <a:xfrm>
            <a:off x="4419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2070" name="Rectangle 27"/>
          <p:cNvSpPr>
            <a:spLocks noChangeArrowheads="1"/>
          </p:cNvSpPr>
          <p:nvPr/>
        </p:nvSpPr>
        <p:spPr bwMode="auto"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72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73" name="Text Box 30"/>
          <p:cNvSpPr txBox="1">
            <a:spLocks noChangeArrowheads="1"/>
          </p:cNvSpPr>
          <p:nvPr/>
        </p:nvSpPr>
        <p:spPr bwMode="auto">
          <a:xfrm>
            <a:off x="2133600" y="1600200"/>
            <a:ext cx="236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43434"/>
                </a:solidFill>
              </a:rPr>
              <a:t>Write something…</a:t>
            </a:r>
          </a:p>
        </p:txBody>
      </p:sp>
      <p:sp>
        <p:nvSpPr>
          <p:cNvPr id="2074" name="Text Box 31"/>
          <p:cNvSpPr txBox="1">
            <a:spLocks noChangeArrowheads="1"/>
          </p:cNvSpPr>
          <p:nvPr/>
        </p:nvSpPr>
        <p:spPr bwMode="auto">
          <a:xfrm>
            <a:off x="7162800" y="1905000"/>
            <a:ext cx="685800" cy="244475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Share</a:t>
            </a:r>
          </a:p>
        </p:txBody>
      </p:sp>
      <p:sp>
        <p:nvSpPr>
          <p:cNvPr id="2075" name="Text Box 33"/>
          <p:cNvSpPr txBox="1">
            <a:spLocks noChangeArrowheads="1"/>
          </p:cNvSpPr>
          <p:nvPr/>
        </p:nvSpPr>
        <p:spPr bwMode="auto">
          <a:xfrm>
            <a:off x="152400" y="33528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2076" name="Line 32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152400" y="3657600"/>
            <a:ext cx="160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Networks</a:t>
            </a:r>
            <a:r>
              <a:rPr lang="en-US" altLang="en-US" sz="800">
                <a:solidFill>
                  <a:srgbClr val="D9DCE7"/>
                </a:solidFill>
              </a:rPr>
              <a:t>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Soviet Union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Birthday: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December 18, 1878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Political: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Communist Party Of the Soviet Union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Religion: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Atheist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Hometown: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Gori, Georgia </a:t>
            </a:r>
          </a:p>
        </p:txBody>
      </p:sp>
      <p:sp>
        <p:nvSpPr>
          <p:cNvPr id="2078" name="Line 35"/>
          <p:cNvSpPr>
            <a:spLocks noChangeShapeType="1"/>
          </p:cNvSpPr>
          <p:nvPr/>
        </p:nvSpPr>
        <p:spPr bwMode="auto">
          <a:xfrm>
            <a:off x="152400" y="5181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79" name="Text Box 36"/>
          <p:cNvSpPr txBox="1">
            <a:spLocks noChangeArrowheads="1"/>
          </p:cNvSpPr>
          <p:nvPr/>
        </p:nvSpPr>
        <p:spPr bwMode="auto">
          <a:xfrm>
            <a:off x="152400" y="50292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2080" name="Text Box 39"/>
          <p:cNvSpPr txBox="1">
            <a:spLocks noChangeArrowheads="1"/>
          </p:cNvSpPr>
          <p:nvPr/>
        </p:nvSpPr>
        <p:spPr bwMode="auto">
          <a:xfrm>
            <a:off x="152400" y="5867400"/>
            <a:ext cx="53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>
              <a:solidFill>
                <a:srgbClr val="000000"/>
              </a:solidFill>
            </a:endParaRPr>
          </a:p>
        </p:txBody>
      </p:sp>
      <p:sp>
        <p:nvSpPr>
          <p:cNvPr id="2081" name="Text Box 42"/>
          <p:cNvSpPr txBox="1">
            <a:spLocks noChangeArrowheads="1"/>
          </p:cNvSpPr>
          <p:nvPr/>
        </p:nvSpPr>
        <p:spPr bwMode="auto">
          <a:xfrm>
            <a:off x="685800" y="5867400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Frank</a:t>
            </a:r>
          </a:p>
        </p:txBody>
      </p:sp>
      <p:sp>
        <p:nvSpPr>
          <p:cNvPr id="2082" name="Text Box 45"/>
          <p:cNvSpPr txBox="1">
            <a:spLocks noChangeArrowheads="1"/>
          </p:cNvSpPr>
          <p:nvPr/>
        </p:nvSpPr>
        <p:spPr bwMode="auto">
          <a:xfrm>
            <a:off x="1219200" y="586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Wladis</a:t>
            </a:r>
          </a:p>
        </p:txBody>
      </p:sp>
      <p:sp>
        <p:nvSpPr>
          <p:cNvPr id="2083" name="Text Box 50"/>
          <p:cNvSpPr txBox="1">
            <a:spLocks noChangeArrowheads="1"/>
          </p:cNvSpPr>
          <p:nvPr/>
        </p:nvSpPr>
        <p:spPr bwMode="auto">
          <a:xfrm>
            <a:off x="0" y="6643688"/>
            <a:ext cx="609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Halvden</a:t>
            </a:r>
          </a:p>
        </p:txBody>
      </p:sp>
      <p:sp>
        <p:nvSpPr>
          <p:cNvPr id="2084" name="Text Box 53"/>
          <p:cNvSpPr txBox="1">
            <a:spLocks noChangeArrowheads="1"/>
          </p:cNvSpPr>
          <p:nvPr/>
        </p:nvSpPr>
        <p:spPr bwMode="auto">
          <a:xfrm>
            <a:off x="685800" y="664368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Ekat</a:t>
            </a:r>
          </a:p>
        </p:txBody>
      </p:sp>
      <p:sp>
        <p:nvSpPr>
          <p:cNvPr id="2085" name="Rectangle 54"/>
          <p:cNvSpPr>
            <a:spLocks noChangeArrowheads="1"/>
          </p:cNvSpPr>
          <p:nvPr/>
        </p:nvSpPr>
        <p:spPr bwMode="auto">
          <a:xfrm>
            <a:off x="2590800" y="25908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Joseph Stalin</a:t>
            </a:r>
            <a:r>
              <a:rPr lang="en-US" altLang="en-US" sz="900">
                <a:solidFill>
                  <a:srgbClr val="000000"/>
                </a:solidFill>
              </a:rPr>
              <a:t> the rumors are true, Hitler and his wife have committed suicide, the war shall be ours now!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April 30, 1945</a:t>
            </a:r>
          </a:p>
        </p:txBody>
      </p:sp>
      <p:sp>
        <p:nvSpPr>
          <p:cNvPr id="2086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87" name="Text Box 64"/>
          <p:cNvSpPr txBox="1">
            <a:spLocks noChangeArrowheads="1"/>
          </p:cNvSpPr>
          <p:nvPr/>
        </p:nvSpPr>
        <p:spPr bwMode="auto">
          <a:xfrm>
            <a:off x="1219200" y="6643688"/>
            <a:ext cx="533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Yakov</a:t>
            </a:r>
          </a:p>
        </p:txBody>
      </p:sp>
      <p:sp>
        <p:nvSpPr>
          <p:cNvPr id="2088" name="Rectangle 67"/>
          <p:cNvSpPr>
            <a:spLocks noChangeArrowheads="1"/>
          </p:cNvSpPr>
          <p:nvPr/>
        </p:nvSpPr>
        <p:spPr bwMode="auto">
          <a:xfrm>
            <a:off x="2590800" y="3200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Wladislav Rieger </a:t>
            </a:r>
            <a:r>
              <a:rPr lang="en-US" altLang="en-US" sz="900">
                <a:solidFill>
                  <a:srgbClr val="000000"/>
                </a:solidFill>
              </a:rPr>
              <a:t>I nominated you for the Nobel Peace Prize!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February 8, 1948</a:t>
            </a:r>
          </a:p>
        </p:txBody>
      </p:sp>
      <p:sp>
        <p:nvSpPr>
          <p:cNvPr id="2089" name="Rectangle 70"/>
          <p:cNvSpPr>
            <a:spLocks noChangeArrowheads="1"/>
          </p:cNvSpPr>
          <p:nvPr/>
        </p:nvSpPr>
        <p:spPr bwMode="auto">
          <a:xfrm>
            <a:off x="2590800" y="3962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Joseph Stalin</a:t>
            </a:r>
            <a:r>
              <a:rPr lang="en-US" altLang="en-US" sz="900">
                <a:solidFill>
                  <a:srgbClr val="000000"/>
                </a:solidFill>
              </a:rPr>
              <a:t> to all British diplomats, I would like two agreements: a mutual assistance/aid pact and recognition that after the war the Soviet Union will gain land!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September 2, 1941</a:t>
            </a:r>
          </a:p>
        </p:txBody>
      </p:sp>
      <p:sp>
        <p:nvSpPr>
          <p:cNvPr id="2090" name="Rectangle 73"/>
          <p:cNvSpPr>
            <a:spLocks noChangeArrowheads="1"/>
          </p:cNvSpPr>
          <p:nvPr/>
        </p:nvSpPr>
        <p:spPr bwMode="auto">
          <a:xfrm>
            <a:off x="2590800" y="45720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Joseph Stalin</a:t>
            </a:r>
            <a:r>
              <a:rPr lang="en-US" altLang="en-US" sz="900">
                <a:solidFill>
                  <a:srgbClr val="000000"/>
                </a:solidFill>
              </a:rPr>
              <a:t> Hitler you are going to regret breaking that non-aggression pact with me! Mark my words you will pay for it!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June 22, 1941</a:t>
            </a:r>
          </a:p>
        </p:txBody>
      </p:sp>
      <p:sp>
        <p:nvSpPr>
          <p:cNvPr id="2091" name="Rectangle 75"/>
          <p:cNvSpPr>
            <a:spLocks noChangeArrowheads="1"/>
          </p:cNvSpPr>
          <p:nvPr/>
        </p:nvSpPr>
        <p:spPr bwMode="auto">
          <a:xfrm>
            <a:off x="2590800" y="52578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Joseph Stalin</a:t>
            </a:r>
            <a:r>
              <a:rPr lang="en-US" altLang="en-US" sz="900">
                <a:solidFill>
                  <a:srgbClr val="000000"/>
                </a:solidFill>
              </a:rPr>
              <a:t> the Red Army has now officially invaded Eastern Poland!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September 17, 1939</a:t>
            </a:r>
          </a:p>
        </p:txBody>
      </p:sp>
      <p:sp>
        <p:nvSpPr>
          <p:cNvPr id="2092" name="Rectangle 77"/>
          <p:cNvSpPr>
            <a:spLocks noChangeArrowheads="1"/>
          </p:cNvSpPr>
          <p:nvPr/>
        </p:nvSpPr>
        <p:spPr bwMode="auto">
          <a:xfrm>
            <a:off x="2590800" y="5867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Adolf Hitler </a:t>
            </a:r>
            <a:r>
              <a:rPr lang="en-US" altLang="en-US" sz="900">
                <a:solidFill>
                  <a:srgbClr val="000000"/>
                </a:solidFill>
              </a:rPr>
              <a:t>signed a non-aggression pact  with the Soviet Union and Stalin today!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August 23, 1939</a:t>
            </a:r>
          </a:p>
        </p:txBody>
      </p:sp>
      <p:pic>
        <p:nvPicPr>
          <p:cNvPr id="2093" name="Picture 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371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67400"/>
            <a:ext cx="385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333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7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57800"/>
            <a:ext cx="4333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7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572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457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7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0"/>
            <a:ext cx="62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352800" y="3048000"/>
            <a:ext cx="3124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28956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Personal Information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altLang="en-US" sz="1400" b="1" smtClean="0">
                <a:solidFill>
                  <a:schemeClr val="bg1"/>
                </a:solidFill>
                <a:ea typeface="ＭＳ Ｐゴシック" pitchFamily="34" charset="-128"/>
              </a:rPr>
              <a:t>facebook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400" smtClean="0">
                <a:ea typeface="ＭＳ Ｐゴシック" pitchFamily="34" charset="-128"/>
              </a:rPr>
              <a:t>Joseph Stalin</a:t>
            </a:r>
          </a:p>
        </p:txBody>
      </p:sp>
      <p:sp>
        <p:nvSpPr>
          <p:cNvPr id="3079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Wall</a:t>
            </a:r>
          </a:p>
        </p:txBody>
      </p:sp>
      <p:sp>
        <p:nvSpPr>
          <p:cNvPr id="3080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Photos</a:t>
            </a: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Flair</a:t>
            </a: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Boxes</a:t>
            </a: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Joseph Stalin</a:t>
            </a: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Logout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152400" y="24384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View photos of Joseph Stalin (5)</a:t>
            </a:r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152400" y="26670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152400" y="26670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Send Joseph Stalin a message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Poke Joseph Stalin</a:t>
            </a:r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>
            <a:off x="152400" y="2895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91" name="Line 20"/>
          <p:cNvSpPr>
            <a:spLocks noChangeShapeType="1"/>
          </p:cNvSpPr>
          <p:nvPr/>
        </p:nvSpPr>
        <p:spPr bwMode="auto">
          <a:xfrm>
            <a:off x="152400" y="31242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92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rgbClr val="D9DC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99"/>
                </a:solidFill>
              </a:rPr>
              <a:t>Wall</a:t>
            </a:r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3094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4419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2133600" y="16002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Basic Information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152400" y="32766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3100" name="Line 29"/>
          <p:cNvSpPr>
            <a:spLocks noChangeShapeType="1"/>
          </p:cNvSpPr>
          <p:nvPr/>
        </p:nvSpPr>
        <p:spPr bwMode="auto">
          <a:xfrm>
            <a:off x="152400" y="3276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152400" y="3581400"/>
            <a:ext cx="160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Networks</a:t>
            </a:r>
            <a:r>
              <a:rPr lang="en-US" altLang="en-US" sz="800">
                <a:solidFill>
                  <a:srgbClr val="D9DCE7"/>
                </a:solidFill>
              </a:rPr>
              <a:t>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Soviet Union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Birthday: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December 18, 1878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Political: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Communist Party of the Soviet Union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Religion: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Atheist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Hometown: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Gori, Georgia</a:t>
            </a:r>
          </a:p>
        </p:txBody>
      </p:sp>
      <p:sp>
        <p:nvSpPr>
          <p:cNvPr id="3102" name="Line 31"/>
          <p:cNvSpPr>
            <a:spLocks noChangeShapeType="1"/>
          </p:cNvSpPr>
          <p:nvPr/>
        </p:nvSpPr>
        <p:spPr bwMode="auto">
          <a:xfrm>
            <a:off x="152400" y="4876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03" name="Text Box 32"/>
          <p:cNvSpPr txBox="1">
            <a:spLocks noChangeArrowheads="1"/>
          </p:cNvSpPr>
          <p:nvPr/>
        </p:nvSpPr>
        <p:spPr bwMode="auto">
          <a:xfrm>
            <a:off x="152400" y="48768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3200400" y="1752600"/>
            <a:ext cx="3200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05" name="Text Box 34"/>
          <p:cNvSpPr txBox="1">
            <a:spLocks noChangeArrowheads="1"/>
          </p:cNvSpPr>
          <p:nvPr/>
        </p:nvSpPr>
        <p:spPr bwMode="auto">
          <a:xfrm>
            <a:off x="2133600" y="1905000"/>
            <a:ext cx="31242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Networks:</a:t>
            </a:r>
            <a:r>
              <a:rPr lang="en-US" altLang="en-US" sz="800">
                <a:solidFill>
                  <a:srgbClr val="000000"/>
                </a:solidFill>
              </a:rPr>
              <a:t>         	          Soviet Union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Sex:</a:t>
            </a:r>
            <a:r>
              <a:rPr lang="en-US" altLang="en-US" sz="800">
                <a:solidFill>
                  <a:srgbClr val="000000"/>
                </a:solidFill>
              </a:rPr>
              <a:t>                  	          Male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Birthday:</a:t>
            </a:r>
            <a:r>
              <a:rPr lang="en-US" altLang="en-US" sz="800">
                <a:solidFill>
                  <a:srgbClr val="000000"/>
                </a:solidFill>
              </a:rPr>
              <a:t>           	          December 18, 1878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Hometown:</a:t>
            </a:r>
            <a:r>
              <a:rPr lang="en-US" altLang="en-US" sz="800">
                <a:solidFill>
                  <a:srgbClr val="000000"/>
                </a:solidFill>
              </a:rPr>
              <a:t>       	          Gori, Georgia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Relationship Status:</a:t>
            </a:r>
            <a:r>
              <a:rPr lang="en-US" altLang="en-US" sz="800">
                <a:solidFill>
                  <a:srgbClr val="000000"/>
                </a:solidFill>
              </a:rPr>
              <a:t>          Married 	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Political Views:</a:t>
            </a:r>
            <a:r>
              <a:rPr lang="en-US" altLang="en-US" sz="800">
                <a:solidFill>
                  <a:srgbClr val="000000"/>
                </a:solidFill>
              </a:rPr>
              <a:t>	          Communist Party of the Soviet Union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Religious Views:</a:t>
            </a:r>
            <a:r>
              <a:rPr lang="en-US" altLang="en-US" sz="800">
                <a:solidFill>
                  <a:srgbClr val="000000"/>
                </a:solidFill>
              </a:rPr>
              <a:t>               Atheist</a:t>
            </a:r>
          </a:p>
        </p:txBody>
      </p:sp>
      <p:sp>
        <p:nvSpPr>
          <p:cNvPr id="3106" name="Text Box 35"/>
          <p:cNvSpPr txBox="1">
            <a:spLocks noChangeArrowheads="1"/>
          </p:cNvSpPr>
          <p:nvPr/>
        </p:nvSpPr>
        <p:spPr bwMode="auto">
          <a:xfrm>
            <a:off x="2133600" y="3200400"/>
            <a:ext cx="4495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Activities:</a:t>
            </a:r>
            <a:r>
              <a:rPr lang="en-US" altLang="en-US" sz="800">
                <a:solidFill>
                  <a:srgbClr val="000000"/>
                </a:solidFill>
              </a:rPr>
              <a:t>         	          Commanding the Army, promoting communism, Soccer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Interests:</a:t>
            </a:r>
            <a:r>
              <a:rPr lang="en-US" altLang="en-US" sz="800">
                <a:solidFill>
                  <a:srgbClr val="000000"/>
                </a:solidFill>
              </a:rPr>
              <a:t>                           Controlling the Soviet Union, Music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Favorite Music:</a:t>
            </a:r>
            <a:r>
              <a:rPr lang="en-US" altLang="en-US" sz="800">
                <a:solidFill>
                  <a:srgbClr val="000000"/>
                </a:solidFill>
              </a:rPr>
              <a:t>                  Led Zepplin, The Beatles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Favorite Movies:                 District 9, The Avengers, Hurt Locker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Favorite TV Shows:	          How I met your mother, Family Guy, The Simpsons</a:t>
            </a:r>
            <a:endParaRPr lang="en-US" altLang="en-US" sz="800">
              <a:solidFill>
                <a:srgbClr val="333399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Favorite Books:</a:t>
            </a:r>
            <a:r>
              <a:rPr lang="en-US" altLang="en-US" sz="800">
                <a:solidFill>
                  <a:srgbClr val="000000"/>
                </a:solidFill>
              </a:rPr>
              <a:t>	          Brothers and Sisters, Face to Face, Jamilya  	 </a:t>
            </a:r>
          </a:p>
        </p:txBody>
      </p:sp>
      <p:sp>
        <p:nvSpPr>
          <p:cNvPr id="3107" name="Text Box 37"/>
          <p:cNvSpPr txBox="1">
            <a:spLocks noChangeArrowheads="1"/>
          </p:cNvSpPr>
          <p:nvPr/>
        </p:nvSpPr>
        <p:spPr bwMode="auto">
          <a:xfrm>
            <a:off x="838200" y="5486400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333399"/>
                </a:solidFill>
              </a:rPr>
              <a:t>The Family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Updated last Tuesday</a:t>
            </a:r>
          </a:p>
        </p:txBody>
      </p:sp>
      <p:sp>
        <p:nvSpPr>
          <p:cNvPr id="3108" name="Text Box 38"/>
          <p:cNvSpPr txBox="1">
            <a:spLocks noChangeArrowheads="1"/>
          </p:cNvSpPr>
          <p:nvPr/>
        </p:nvSpPr>
        <p:spPr bwMode="auto">
          <a:xfrm>
            <a:off x="152400" y="5105400"/>
            <a:ext cx="838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2 Albums</a:t>
            </a:r>
          </a:p>
        </p:txBody>
      </p:sp>
      <p:sp>
        <p:nvSpPr>
          <p:cNvPr id="3109" name="Text Box 40"/>
          <p:cNvSpPr txBox="1">
            <a:spLocks noChangeArrowheads="1"/>
          </p:cNvSpPr>
          <p:nvPr/>
        </p:nvSpPr>
        <p:spPr bwMode="auto">
          <a:xfrm>
            <a:off x="838200" y="6172200"/>
            <a:ext cx="8382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333399"/>
                </a:solidFill>
              </a:rPr>
              <a:t>Industrialization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Updated two months ago</a:t>
            </a:r>
          </a:p>
        </p:txBody>
      </p:sp>
      <p:sp>
        <p:nvSpPr>
          <p:cNvPr id="3110" name="Text Box 41"/>
          <p:cNvSpPr txBox="1">
            <a:spLocks noChangeArrowheads="1"/>
          </p:cNvSpPr>
          <p:nvPr/>
        </p:nvSpPr>
        <p:spPr bwMode="auto">
          <a:xfrm>
            <a:off x="2133600" y="48006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Contact Information</a:t>
            </a:r>
          </a:p>
        </p:txBody>
      </p:sp>
      <p:sp>
        <p:nvSpPr>
          <p:cNvPr id="3111" name="Line 42"/>
          <p:cNvSpPr>
            <a:spLocks noChangeShapeType="1"/>
          </p:cNvSpPr>
          <p:nvPr/>
        </p:nvSpPr>
        <p:spPr bwMode="auto">
          <a:xfrm>
            <a:off x="3276600" y="4953000"/>
            <a:ext cx="3200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12" name="Text Box 43"/>
          <p:cNvSpPr txBox="1">
            <a:spLocks noChangeArrowheads="1"/>
          </p:cNvSpPr>
          <p:nvPr/>
        </p:nvSpPr>
        <p:spPr bwMode="auto">
          <a:xfrm>
            <a:off x="2133600" y="5105400"/>
            <a:ext cx="42672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Address:	         </a:t>
            </a:r>
            <a:r>
              <a:rPr lang="en-US" altLang="en-US" sz="800">
                <a:solidFill>
                  <a:srgbClr val="000000"/>
                </a:solidFill>
              </a:rPr>
              <a:t>1 Soviet Lane, Moscow, Russia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959EBD"/>
                </a:solidFill>
              </a:rPr>
              <a:t>Phone Number:	</a:t>
            </a:r>
            <a:r>
              <a:rPr lang="en-US" altLang="en-US" sz="800">
                <a:solidFill>
                  <a:srgbClr val="000000"/>
                </a:solidFill>
              </a:rPr>
              <a:t>         1-800-120-9000</a:t>
            </a:r>
          </a:p>
        </p:txBody>
      </p:sp>
      <p:pic>
        <p:nvPicPr>
          <p:cNvPr id="3113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76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371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4953000"/>
            <a:ext cx="4038600" cy="1676400"/>
          </a:xfrm>
          <a:prstGeom prst="rect">
            <a:avLst/>
          </a:prstGeom>
          <a:solidFill>
            <a:srgbClr val="EDEEF3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altLang="en-US" sz="1400" b="1" smtClean="0">
                <a:solidFill>
                  <a:schemeClr val="bg1"/>
                </a:solidFill>
                <a:ea typeface="ＭＳ Ｐゴシック" pitchFamily="34" charset="-128"/>
              </a:rPr>
              <a:t>facebook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Wall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Photos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Flair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Boxes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Joseph Stalin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Logout</a:t>
            </a:r>
          </a:p>
        </p:txBody>
      </p:sp>
      <p:sp>
        <p:nvSpPr>
          <p:cNvPr id="4108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1143000"/>
            <a:ext cx="8382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Wall</a:t>
            </a:r>
          </a:p>
        </p:txBody>
      </p:sp>
      <p:sp>
        <p:nvSpPr>
          <p:cNvPr id="4109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2438400" y="114300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32004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685800" y="1752600"/>
            <a:ext cx="7467600" cy="2819400"/>
          </a:xfrm>
          <a:prstGeom prst="rect">
            <a:avLst/>
          </a:prstGeom>
          <a:solidFill>
            <a:srgbClr val="EDEEF3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685800" y="1524000"/>
            <a:ext cx="2286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</a:rPr>
              <a:t>Photos of Joseph Stalin</a:t>
            </a:r>
            <a:r>
              <a:rPr lang="en-US" altLang="en-US" sz="1000">
                <a:solidFill>
                  <a:srgbClr val="000000"/>
                </a:solidFill>
              </a:rPr>
              <a:t> </a:t>
            </a:r>
            <a:r>
              <a:rPr lang="en-US" altLang="en-US" sz="800">
                <a:solidFill>
                  <a:srgbClr val="000000"/>
                </a:solidFill>
              </a:rPr>
              <a:t> 7 Photos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15" name="Text Box 31"/>
          <p:cNvSpPr txBox="1">
            <a:spLocks noChangeArrowheads="1"/>
          </p:cNvSpPr>
          <p:nvPr/>
        </p:nvSpPr>
        <p:spPr bwMode="auto">
          <a:xfrm>
            <a:off x="685800" y="4724400"/>
            <a:ext cx="2362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</a:rPr>
              <a:t>Joseph Stalin</a:t>
            </a:r>
            <a:r>
              <a:rPr lang="ja-JP" altLang="en-US" sz="1000" b="1">
                <a:solidFill>
                  <a:srgbClr val="000000"/>
                </a:solidFill>
              </a:rPr>
              <a:t>’</a:t>
            </a:r>
            <a:r>
              <a:rPr lang="en-US" altLang="ja-JP" sz="1000" b="1">
                <a:solidFill>
                  <a:srgbClr val="000000"/>
                </a:solidFill>
              </a:rPr>
              <a:t>s Albums</a:t>
            </a:r>
            <a:r>
              <a:rPr lang="en-US" altLang="ja-JP" sz="1000">
                <a:solidFill>
                  <a:srgbClr val="000000"/>
                </a:solidFill>
              </a:rPr>
              <a:t> </a:t>
            </a:r>
            <a:r>
              <a:rPr lang="en-US" altLang="ja-JP" sz="800">
                <a:solidFill>
                  <a:srgbClr val="000000"/>
                </a:solidFill>
              </a:rPr>
              <a:t> 2 Photo Alums 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16" name="Text Box 33"/>
          <p:cNvSpPr txBox="1">
            <a:spLocks noChangeArrowheads="1"/>
          </p:cNvSpPr>
          <p:nvPr/>
        </p:nvSpPr>
        <p:spPr bwMode="auto">
          <a:xfrm>
            <a:off x="762000" y="6324600"/>
            <a:ext cx="83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The Family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5 photos</a:t>
            </a:r>
          </a:p>
        </p:txBody>
      </p:sp>
      <p:sp>
        <p:nvSpPr>
          <p:cNvPr id="4117" name="Text Box 34"/>
          <p:cNvSpPr txBox="1">
            <a:spLocks noChangeArrowheads="1"/>
          </p:cNvSpPr>
          <p:nvPr/>
        </p:nvSpPr>
        <p:spPr bwMode="auto">
          <a:xfrm>
            <a:off x="2057400" y="6324600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Industrialization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5 photos</a:t>
            </a:r>
            <a:endParaRPr lang="en-US" altLang="en-US" sz="800">
              <a:solidFill>
                <a:srgbClr val="000000"/>
              </a:solidFill>
            </a:endParaRPr>
          </a:p>
        </p:txBody>
      </p:sp>
      <p:sp>
        <p:nvSpPr>
          <p:cNvPr id="4118" name="Text Box 35"/>
          <p:cNvSpPr txBox="1">
            <a:spLocks noChangeArrowheads="1"/>
          </p:cNvSpPr>
          <p:nvPr/>
        </p:nvSpPr>
        <p:spPr bwMode="auto">
          <a:xfrm>
            <a:off x="3657600" y="6324600"/>
            <a:ext cx="106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Profile Pictures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1 photo</a:t>
            </a:r>
          </a:p>
        </p:txBody>
      </p:sp>
      <p:sp>
        <p:nvSpPr>
          <p:cNvPr id="4119" name="Rectangle 40"/>
          <p:cNvSpPr>
            <a:spLocks noChangeArrowheads="1"/>
          </p:cNvSpPr>
          <p:nvPr/>
        </p:nvSpPr>
        <p:spPr bwMode="auto">
          <a:xfrm>
            <a:off x="838200" y="6858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Joseph Stalin</a:t>
            </a:r>
          </a:p>
        </p:txBody>
      </p:sp>
      <p:pic>
        <p:nvPicPr>
          <p:cNvPr id="412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8382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609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131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295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914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1628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914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4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1628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1041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1638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Possible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hlinkClick r:id="rId2"/>
              </a:rPr>
              <a:t>http://www.thecanadianencyclopedia.ca/en/article/rebellions-of-1837/</a:t>
            </a:r>
            <a:endParaRPr lang="en-CA" sz="2000" dirty="0" smtClean="0"/>
          </a:p>
          <a:p>
            <a:r>
              <a:rPr lang="en-CA" sz="2000" dirty="0" smtClean="0"/>
              <a:t>Church </a:t>
            </a:r>
          </a:p>
          <a:p>
            <a:r>
              <a:rPr lang="en-CA" sz="2000" dirty="0" smtClean="0">
                <a:hlinkClick r:id="rId3"/>
              </a:rPr>
              <a:t>http://www.canadiana.ca/citm/themes/constitution/constitution10_e.html</a:t>
            </a:r>
            <a:endParaRPr lang="en-CA" sz="2000" dirty="0"/>
          </a:p>
          <a:p>
            <a:r>
              <a:rPr lang="en-CA" sz="2000" dirty="0" smtClean="0"/>
              <a:t>Louis joseph </a:t>
            </a:r>
            <a:r>
              <a:rPr lang="en-CA" sz="2000" dirty="0" err="1" smtClean="0"/>
              <a:t>Papineau</a:t>
            </a:r>
            <a:endParaRPr lang="en-CA" sz="2000" dirty="0" smtClean="0"/>
          </a:p>
          <a:p>
            <a:r>
              <a:rPr lang="en-CA" sz="2000" dirty="0" smtClean="0">
                <a:hlinkClick r:id="rId4"/>
              </a:rPr>
              <a:t>https://www.collectionscanada.gc.ca/confederation/023001-4000.58-e.html</a:t>
            </a:r>
            <a:endParaRPr lang="en-CA" sz="2000" dirty="0" smtClean="0"/>
          </a:p>
          <a:p>
            <a:r>
              <a:rPr lang="en-CA" sz="2000" dirty="0" err="1" smtClean="0"/>
              <a:t>Wolfred</a:t>
            </a:r>
            <a:r>
              <a:rPr lang="en-CA" sz="2000" dirty="0" smtClean="0"/>
              <a:t> Nelson</a:t>
            </a:r>
          </a:p>
          <a:p>
            <a:r>
              <a:rPr lang="en-CA" sz="2000" dirty="0" smtClean="0">
                <a:hlinkClick r:id="rId5"/>
              </a:rPr>
              <a:t>http://www.biographi.ca/en/bio/nelson_wolfred_9E.html</a:t>
            </a:r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The </a:t>
            </a:r>
            <a:r>
              <a:rPr lang="en-CA" sz="2000" dirty="0" err="1" smtClean="0"/>
              <a:t>Gevenor</a:t>
            </a:r>
            <a:r>
              <a:rPr lang="en-CA" sz="2000" dirty="0" smtClean="0"/>
              <a:t> </a:t>
            </a:r>
            <a:r>
              <a:rPr lang="en-CA" sz="2000" dirty="0"/>
              <a:t>John Colborne</a:t>
            </a:r>
          </a:p>
          <a:p>
            <a:r>
              <a:rPr lang="en-CA" sz="2000" dirty="0" smtClean="0">
                <a:hlinkClick r:id="rId6"/>
              </a:rPr>
              <a:t>http://www.thecanadianencyclopedia.ca/en/article/sir-john-colborne-1st-baron-seaton/</a:t>
            </a:r>
            <a:endParaRPr lang="en-CA" sz="2000" dirty="0" smtClean="0"/>
          </a:p>
          <a:p>
            <a:endParaRPr lang="en-CA" sz="2000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70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Bibliography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Your </a:t>
            </a:r>
            <a:r>
              <a:rPr lang="en-CA" dirty="0" err="1" smtClean="0"/>
              <a:t>facebook</a:t>
            </a:r>
            <a:r>
              <a:rPr lang="en-CA" dirty="0" smtClean="0"/>
              <a:t> requires a bibliography</a:t>
            </a:r>
          </a:p>
          <a:p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>
                <a:hlinkClick r:id="rId2"/>
              </a:rPr>
              <a:t>www.bibme.org</a:t>
            </a:r>
            <a:r>
              <a:rPr lang="en-CA" smtClean="0">
                <a:hlinkClick r:id="rId2"/>
              </a:rPr>
              <a:t>/</a:t>
            </a:r>
            <a:endParaRPr lang="en-CA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51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altLang="en-US" sz="1400" b="1" smtClean="0">
                <a:solidFill>
                  <a:schemeClr val="bg1"/>
                </a:solidFill>
                <a:ea typeface="ＭＳ Ｐゴシック" pitchFamily="34" charset="-128"/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400" smtClean="0">
                <a:ea typeface="ＭＳ Ｐゴシック" pitchFamily="34" charset="-128"/>
              </a:rPr>
              <a:t>Joseph Stalin </a:t>
            </a:r>
            <a:r>
              <a:rPr lang="en-US" altLang="en-US" sz="1000" smtClean="0">
                <a:ea typeface="ＭＳ Ｐゴシック" pitchFamily="34" charset="-128"/>
              </a:rPr>
              <a:t>I really want that Nobel Peace Prize. </a:t>
            </a:r>
            <a:endParaRPr lang="en-US" altLang="en-US" sz="1400" smtClean="0">
              <a:ea typeface="ＭＳ Ｐゴシック" pitchFamily="34" charset="-128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Wall</a:t>
            </a:r>
          </a:p>
        </p:txBody>
      </p:sp>
      <p:sp>
        <p:nvSpPr>
          <p:cNvPr id="2054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Photos</a:t>
            </a: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Flair</a:t>
            </a:r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Boxes</a:t>
            </a: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Joseph Stalin</a:t>
            </a: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Logout</a:t>
            </a:r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152400" y="24384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View photos of Joseph Stalin (5)</a:t>
            </a:r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152400" y="26670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152400" y="26670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Send  Joseph Stalin a message</a:t>
            </a:r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Poke Joseph Stalin </a:t>
            </a:r>
          </a:p>
        </p:txBody>
      </p:sp>
      <p:sp>
        <p:nvSpPr>
          <p:cNvPr id="2064" name="Line 19"/>
          <p:cNvSpPr>
            <a:spLocks noChangeShapeType="1"/>
          </p:cNvSpPr>
          <p:nvPr/>
        </p:nvSpPr>
        <p:spPr bwMode="auto">
          <a:xfrm>
            <a:off x="152400" y="2895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152400" y="31242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Wall</a:t>
            </a:r>
          </a:p>
        </p:txBody>
      </p:sp>
      <p:sp>
        <p:nvSpPr>
          <p:cNvPr id="2067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Info</a:t>
            </a:r>
          </a:p>
        </p:txBody>
      </p:sp>
      <p:sp>
        <p:nvSpPr>
          <p:cNvPr id="2068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2069" name="Text Box 25"/>
          <p:cNvSpPr txBox="1">
            <a:spLocks noChangeArrowheads="1"/>
          </p:cNvSpPr>
          <p:nvPr/>
        </p:nvSpPr>
        <p:spPr bwMode="auto">
          <a:xfrm>
            <a:off x="4419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2070" name="Rectangle 27"/>
          <p:cNvSpPr>
            <a:spLocks noChangeArrowheads="1"/>
          </p:cNvSpPr>
          <p:nvPr/>
        </p:nvSpPr>
        <p:spPr bwMode="auto"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72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73" name="Text Box 30"/>
          <p:cNvSpPr txBox="1">
            <a:spLocks noChangeArrowheads="1"/>
          </p:cNvSpPr>
          <p:nvPr/>
        </p:nvSpPr>
        <p:spPr bwMode="auto">
          <a:xfrm>
            <a:off x="2133600" y="1600200"/>
            <a:ext cx="236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43434"/>
                </a:solidFill>
              </a:rPr>
              <a:t>Write something…</a:t>
            </a:r>
          </a:p>
        </p:txBody>
      </p:sp>
      <p:sp>
        <p:nvSpPr>
          <p:cNvPr id="2074" name="Text Box 31"/>
          <p:cNvSpPr txBox="1">
            <a:spLocks noChangeArrowheads="1"/>
          </p:cNvSpPr>
          <p:nvPr/>
        </p:nvSpPr>
        <p:spPr bwMode="auto">
          <a:xfrm>
            <a:off x="7162800" y="1905000"/>
            <a:ext cx="685800" cy="244475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Share</a:t>
            </a:r>
          </a:p>
        </p:txBody>
      </p:sp>
      <p:sp>
        <p:nvSpPr>
          <p:cNvPr id="2075" name="Text Box 33"/>
          <p:cNvSpPr txBox="1">
            <a:spLocks noChangeArrowheads="1"/>
          </p:cNvSpPr>
          <p:nvPr/>
        </p:nvSpPr>
        <p:spPr bwMode="auto">
          <a:xfrm>
            <a:off x="152400" y="33528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2076" name="Line 32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152400" y="3657600"/>
            <a:ext cx="1600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Networks</a:t>
            </a:r>
            <a:r>
              <a:rPr lang="en-US" altLang="en-US" sz="800" dirty="0">
                <a:solidFill>
                  <a:srgbClr val="D9DCE7"/>
                </a:solidFill>
              </a:rPr>
              <a:t>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Birthday: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Political: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Religion: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Hometown: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2078" name="Line 35"/>
          <p:cNvSpPr>
            <a:spLocks noChangeShapeType="1"/>
          </p:cNvSpPr>
          <p:nvPr/>
        </p:nvSpPr>
        <p:spPr bwMode="auto">
          <a:xfrm>
            <a:off x="152400" y="5181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79" name="Text Box 36"/>
          <p:cNvSpPr txBox="1">
            <a:spLocks noChangeArrowheads="1"/>
          </p:cNvSpPr>
          <p:nvPr/>
        </p:nvSpPr>
        <p:spPr bwMode="auto">
          <a:xfrm>
            <a:off x="152400" y="50292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2080" name="Text Box 39"/>
          <p:cNvSpPr txBox="1">
            <a:spLocks noChangeArrowheads="1"/>
          </p:cNvSpPr>
          <p:nvPr/>
        </p:nvSpPr>
        <p:spPr bwMode="auto">
          <a:xfrm>
            <a:off x="152400" y="5867400"/>
            <a:ext cx="53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>
              <a:solidFill>
                <a:srgbClr val="000000"/>
              </a:solidFill>
            </a:endParaRPr>
          </a:p>
        </p:txBody>
      </p:sp>
      <p:sp>
        <p:nvSpPr>
          <p:cNvPr id="2081" name="Text Box 42"/>
          <p:cNvSpPr txBox="1">
            <a:spLocks noChangeArrowheads="1"/>
          </p:cNvSpPr>
          <p:nvPr/>
        </p:nvSpPr>
        <p:spPr bwMode="auto">
          <a:xfrm>
            <a:off x="685800" y="5867400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Frank</a:t>
            </a:r>
          </a:p>
        </p:txBody>
      </p:sp>
      <p:sp>
        <p:nvSpPr>
          <p:cNvPr id="2082" name="Text Box 45"/>
          <p:cNvSpPr txBox="1">
            <a:spLocks noChangeArrowheads="1"/>
          </p:cNvSpPr>
          <p:nvPr/>
        </p:nvSpPr>
        <p:spPr bwMode="auto">
          <a:xfrm>
            <a:off x="1219200" y="586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Wladis</a:t>
            </a:r>
          </a:p>
        </p:txBody>
      </p:sp>
      <p:sp>
        <p:nvSpPr>
          <p:cNvPr id="2083" name="Text Box 50"/>
          <p:cNvSpPr txBox="1">
            <a:spLocks noChangeArrowheads="1"/>
          </p:cNvSpPr>
          <p:nvPr/>
        </p:nvSpPr>
        <p:spPr bwMode="auto">
          <a:xfrm>
            <a:off x="0" y="6643688"/>
            <a:ext cx="609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Halvden</a:t>
            </a:r>
          </a:p>
        </p:txBody>
      </p:sp>
      <p:sp>
        <p:nvSpPr>
          <p:cNvPr id="2084" name="Text Box 53"/>
          <p:cNvSpPr txBox="1">
            <a:spLocks noChangeArrowheads="1"/>
          </p:cNvSpPr>
          <p:nvPr/>
        </p:nvSpPr>
        <p:spPr bwMode="auto">
          <a:xfrm>
            <a:off x="685800" y="664368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Ekat</a:t>
            </a:r>
          </a:p>
        </p:txBody>
      </p:sp>
      <p:sp>
        <p:nvSpPr>
          <p:cNvPr id="2085" name="Rectangle 54"/>
          <p:cNvSpPr>
            <a:spLocks noChangeArrowheads="1"/>
          </p:cNvSpPr>
          <p:nvPr/>
        </p:nvSpPr>
        <p:spPr bwMode="auto">
          <a:xfrm>
            <a:off x="2590800" y="25908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Name ____________      </a:t>
            </a:r>
            <a:r>
              <a:rPr lang="en-US" altLang="en-US" sz="900" dirty="0">
                <a:solidFill>
                  <a:srgbClr val="000000"/>
                </a:solidFill>
              </a:rPr>
              <a:t> _______________________________________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________________</a:t>
            </a:r>
            <a:r>
              <a:rPr lang="en-US" altLang="en-US" sz="800" dirty="0">
                <a:solidFill>
                  <a:srgbClr val="000000"/>
                </a:solidFill>
              </a:rPr>
              <a:t>  date_____________</a:t>
            </a:r>
          </a:p>
        </p:txBody>
      </p:sp>
      <p:sp>
        <p:nvSpPr>
          <p:cNvPr id="2086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87" name="Text Box 64"/>
          <p:cNvSpPr txBox="1">
            <a:spLocks noChangeArrowheads="1"/>
          </p:cNvSpPr>
          <p:nvPr/>
        </p:nvSpPr>
        <p:spPr bwMode="auto">
          <a:xfrm>
            <a:off x="1219200" y="6643688"/>
            <a:ext cx="533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Yakov</a:t>
            </a:r>
          </a:p>
        </p:txBody>
      </p:sp>
      <p:sp>
        <p:nvSpPr>
          <p:cNvPr id="2088" name="Rectangle 67"/>
          <p:cNvSpPr>
            <a:spLocks noChangeArrowheads="1"/>
          </p:cNvSpPr>
          <p:nvPr/>
        </p:nvSpPr>
        <p:spPr bwMode="auto">
          <a:xfrm>
            <a:off x="2590800" y="3200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Name ____________      </a:t>
            </a:r>
            <a:r>
              <a:rPr lang="en-US" altLang="en-US" sz="900" dirty="0">
                <a:solidFill>
                  <a:srgbClr val="000000"/>
                </a:solidFill>
              </a:rPr>
              <a:t> 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________________</a:t>
            </a:r>
            <a:r>
              <a:rPr lang="en-US" altLang="en-US" sz="800" dirty="0">
                <a:solidFill>
                  <a:srgbClr val="000000"/>
                </a:solidFill>
              </a:rPr>
              <a:t>  date_____________</a:t>
            </a:r>
          </a:p>
        </p:txBody>
      </p:sp>
      <p:sp>
        <p:nvSpPr>
          <p:cNvPr id="2089" name="Rectangle 70"/>
          <p:cNvSpPr>
            <a:spLocks noChangeArrowheads="1"/>
          </p:cNvSpPr>
          <p:nvPr/>
        </p:nvSpPr>
        <p:spPr bwMode="auto">
          <a:xfrm>
            <a:off x="2590800" y="3962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Name ____________      </a:t>
            </a:r>
            <a:r>
              <a:rPr lang="en-US" altLang="en-US" sz="900" dirty="0">
                <a:solidFill>
                  <a:srgbClr val="000000"/>
                </a:solidFill>
              </a:rPr>
              <a:t> 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________________</a:t>
            </a:r>
            <a:r>
              <a:rPr lang="en-US" altLang="en-US" sz="800" dirty="0">
                <a:solidFill>
                  <a:srgbClr val="000000"/>
                </a:solidFill>
              </a:rPr>
              <a:t>  date_____________</a:t>
            </a:r>
          </a:p>
        </p:txBody>
      </p:sp>
      <p:sp>
        <p:nvSpPr>
          <p:cNvPr id="2090" name="Rectangle 73"/>
          <p:cNvSpPr>
            <a:spLocks noChangeArrowheads="1"/>
          </p:cNvSpPr>
          <p:nvPr/>
        </p:nvSpPr>
        <p:spPr bwMode="auto">
          <a:xfrm>
            <a:off x="2590800" y="45720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Name ____________      </a:t>
            </a:r>
            <a:r>
              <a:rPr lang="en-US" altLang="en-US" sz="900" dirty="0">
                <a:solidFill>
                  <a:srgbClr val="000000"/>
                </a:solidFill>
              </a:rPr>
              <a:t> 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________________</a:t>
            </a:r>
            <a:r>
              <a:rPr lang="en-US" altLang="en-US" sz="800" dirty="0">
                <a:solidFill>
                  <a:srgbClr val="000000"/>
                </a:solidFill>
              </a:rPr>
              <a:t>_______________________________________________________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_________________________date_____________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2091" name="Rectangle 75"/>
          <p:cNvSpPr>
            <a:spLocks noChangeArrowheads="1"/>
          </p:cNvSpPr>
          <p:nvPr/>
        </p:nvSpPr>
        <p:spPr bwMode="auto">
          <a:xfrm>
            <a:off x="2590800" y="52578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Name ____________      </a:t>
            </a:r>
            <a:r>
              <a:rPr lang="en-US" altLang="en-US" sz="900" dirty="0">
                <a:solidFill>
                  <a:srgbClr val="000000"/>
                </a:solidFill>
              </a:rPr>
              <a:t> 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________________</a:t>
            </a:r>
            <a:r>
              <a:rPr lang="en-US" altLang="en-US" sz="800" dirty="0">
                <a:solidFill>
                  <a:srgbClr val="000000"/>
                </a:solidFill>
              </a:rPr>
              <a:t>_______________________________________________________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_________________________date_____________</a:t>
            </a:r>
          </a:p>
        </p:txBody>
      </p:sp>
      <p:sp>
        <p:nvSpPr>
          <p:cNvPr id="2092" name="Rectangle 77"/>
          <p:cNvSpPr>
            <a:spLocks noChangeArrowheads="1"/>
          </p:cNvSpPr>
          <p:nvPr/>
        </p:nvSpPr>
        <p:spPr bwMode="auto">
          <a:xfrm>
            <a:off x="2590800" y="5867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Name ____________      </a:t>
            </a:r>
            <a:r>
              <a:rPr lang="en-US" altLang="en-US" sz="900" dirty="0">
                <a:solidFill>
                  <a:srgbClr val="000000"/>
                </a:solidFill>
              </a:rPr>
              <a:t> 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________________</a:t>
            </a:r>
            <a:r>
              <a:rPr lang="en-US" altLang="en-US" sz="800" dirty="0">
                <a:solidFill>
                  <a:srgbClr val="000000"/>
                </a:solidFill>
              </a:rPr>
              <a:t>_______________________________________________________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_________________________date_____________</a:t>
            </a:r>
          </a:p>
        </p:txBody>
      </p:sp>
      <p:pic>
        <p:nvPicPr>
          <p:cNvPr id="2093" name="Picture 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371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67400"/>
            <a:ext cx="385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333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5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7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57800"/>
            <a:ext cx="4333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7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572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457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7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0"/>
            <a:ext cx="62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352800" y="3048000"/>
            <a:ext cx="3124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28956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Personal Information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altLang="en-US" sz="1400" b="1" smtClean="0">
                <a:solidFill>
                  <a:schemeClr val="bg1"/>
                </a:solidFill>
                <a:ea typeface="ＭＳ Ｐゴシック" pitchFamily="34" charset="-128"/>
              </a:rPr>
              <a:t>facebook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400" smtClean="0">
                <a:ea typeface="ＭＳ Ｐゴシック" pitchFamily="34" charset="-128"/>
              </a:rPr>
              <a:t>Joseph Stalin</a:t>
            </a:r>
          </a:p>
        </p:txBody>
      </p:sp>
      <p:sp>
        <p:nvSpPr>
          <p:cNvPr id="3079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Wall</a:t>
            </a:r>
          </a:p>
        </p:txBody>
      </p:sp>
      <p:sp>
        <p:nvSpPr>
          <p:cNvPr id="3080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Photos</a:t>
            </a: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Flair</a:t>
            </a: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Boxes</a:t>
            </a: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Joseph Stalin</a:t>
            </a: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Logout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152400" y="24384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View photos of Joseph Stalin (5)</a:t>
            </a:r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152400" y="26670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152400" y="26670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Send Joseph Stalin a message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Poke Joseph Stalin</a:t>
            </a:r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>
            <a:off x="152400" y="2895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91" name="Line 20"/>
          <p:cNvSpPr>
            <a:spLocks noChangeShapeType="1"/>
          </p:cNvSpPr>
          <p:nvPr/>
        </p:nvSpPr>
        <p:spPr bwMode="auto">
          <a:xfrm>
            <a:off x="152400" y="31242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92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rgbClr val="D9DC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99"/>
                </a:solidFill>
              </a:rPr>
              <a:t>Wall</a:t>
            </a:r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3094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4419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2133600" y="16002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Basic Information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152400" y="32766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3100" name="Line 29"/>
          <p:cNvSpPr>
            <a:spLocks noChangeShapeType="1"/>
          </p:cNvSpPr>
          <p:nvPr/>
        </p:nvSpPr>
        <p:spPr bwMode="auto">
          <a:xfrm>
            <a:off x="152400" y="3276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152400" y="3581400"/>
            <a:ext cx="1600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Networks</a:t>
            </a:r>
            <a:r>
              <a:rPr lang="en-US" altLang="en-US" sz="800" dirty="0">
                <a:solidFill>
                  <a:srgbClr val="D9DCE7"/>
                </a:solidFill>
              </a:rPr>
              <a:t>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Birthday: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Political: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Religion: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Hometown: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3102" name="Line 31"/>
          <p:cNvSpPr>
            <a:spLocks noChangeShapeType="1"/>
          </p:cNvSpPr>
          <p:nvPr/>
        </p:nvSpPr>
        <p:spPr bwMode="auto">
          <a:xfrm>
            <a:off x="152400" y="4876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03" name="Text Box 32"/>
          <p:cNvSpPr txBox="1">
            <a:spLocks noChangeArrowheads="1"/>
          </p:cNvSpPr>
          <p:nvPr/>
        </p:nvSpPr>
        <p:spPr bwMode="auto">
          <a:xfrm>
            <a:off x="152400" y="48768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3200400" y="1752600"/>
            <a:ext cx="3200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05" name="Text Box 34"/>
          <p:cNvSpPr txBox="1">
            <a:spLocks noChangeArrowheads="1"/>
          </p:cNvSpPr>
          <p:nvPr/>
        </p:nvSpPr>
        <p:spPr bwMode="auto">
          <a:xfrm>
            <a:off x="2133600" y="1905000"/>
            <a:ext cx="3124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Networks:</a:t>
            </a:r>
            <a:r>
              <a:rPr lang="en-US" altLang="en-US" sz="800" dirty="0">
                <a:solidFill>
                  <a:srgbClr val="000000"/>
                </a:solidFill>
              </a:rPr>
              <a:t>         	      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Sex:</a:t>
            </a:r>
            <a:r>
              <a:rPr lang="en-US" altLang="en-US" sz="800" dirty="0">
                <a:solidFill>
                  <a:srgbClr val="000000"/>
                </a:solidFill>
              </a:rPr>
              <a:t>                  	      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Birthday:</a:t>
            </a:r>
            <a:r>
              <a:rPr lang="en-US" altLang="en-US" sz="800" dirty="0">
                <a:solidFill>
                  <a:srgbClr val="000000"/>
                </a:solidFill>
              </a:rPr>
              <a:t>           	      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Hometown:</a:t>
            </a:r>
            <a:r>
              <a:rPr lang="en-US" altLang="en-US" sz="800" dirty="0">
                <a:solidFill>
                  <a:srgbClr val="000000"/>
                </a:solidFill>
              </a:rPr>
              <a:t>       	      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Relationship Status:</a:t>
            </a:r>
            <a:r>
              <a:rPr lang="en-US" altLang="en-US" sz="800" dirty="0">
                <a:solidFill>
                  <a:srgbClr val="000000"/>
                </a:solidFill>
              </a:rPr>
              <a:t>      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Political Views:</a:t>
            </a:r>
            <a:r>
              <a:rPr lang="en-US" altLang="en-US" sz="800" dirty="0">
                <a:solidFill>
                  <a:srgbClr val="000000"/>
                </a:solidFill>
              </a:rPr>
              <a:t>	      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Religious Views:</a:t>
            </a:r>
            <a:r>
              <a:rPr lang="en-US" altLang="en-US" sz="800" dirty="0">
                <a:solidFill>
                  <a:srgbClr val="000000"/>
                </a:solidFill>
              </a:rPr>
              <a:t>               </a:t>
            </a:r>
          </a:p>
        </p:txBody>
      </p:sp>
      <p:sp>
        <p:nvSpPr>
          <p:cNvPr id="3106" name="Text Box 35"/>
          <p:cNvSpPr txBox="1">
            <a:spLocks noChangeArrowheads="1"/>
          </p:cNvSpPr>
          <p:nvPr/>
        </p:nvSpPr>
        <p:spPr bwMode="auto">
          <a:xfrm>
            <a:off x="2133600" y="3200400"/>
            <a:ext cx="4495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Activities:</a:t>
            </a:r>
            <a:r>
              <a:rPr lang="en-US" altLang="en-US" sz="800" dirty="0">
                <a:solidFill>
                  <a:srgbClr val="000000"/>
                </a:solidFill>
              </a:rPr>
              <a:t>         	 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Interests:</a:t>
            </a:r>
            <a:r>
              <a:rPr lang="en-US" altLang="en-US" sz="800" dirty="0">
                <a:solidFill>
                  <a:srgbClr val="000000"/>
                </a:solidFill>
              </a:rPr>
              <a:t>                   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Favorite Music:</a:t>
            </a:r>
            <a:r>
              <a:rPr lang="en-US" altLang="en-US" sz="800" dirty="0">
                <a:solidFill>
                  <a:srgbClr val="000000"/>
                </a:solidFill>
              </a:rPr>
              <a:t>         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Favorite Movies:</a:t>
            </a: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Favorite TV Shows:	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Favorite Books:</a:t>
            </a:r>
            <a:r>
              <a:rPr lang="en-US" altLang="en-US" sz="800" dirty="0">
                <a:solidFill>
                  <a:srgbClr val="000000"/>
                </a:solidFill>
              </a:rPr>
              <a:t>	          	 </a:t>
            </a:r>
          </a:p>
        </p:txBody>
      </p:sp>
      <p:sp>
        <p:nvSpPr>
          <p:cNvPr id="3107" name="Text Box 37"/>
          <p:cNvSpPr txBox="1">
            <a:spLocks noChangeArrowheads="1"/>
          </p:cNvSpPr>
          <p:nvPr/>
        </p:nvSpPr>
        <p:spPr bwMode="auto">
          <a:xfrm>
            <a:off x="838200" y="5486400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333399"/>
                </a:solidFill>
              </a:rPr>
              <a:t>The Family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Updated last Tuesday</a:t>
            </a:r>
          </a:p>
        </p:txBody>
      </p:sp>
      <p:sp>
        <p:nvSpPr>
          <p:cNvPr id="3108" name="Text Box 38"/>
          <p:cNvSpPr txBox="1">
            <a:spLocks noChangeArrowheads="1"/>
          </p:cNvSpPr>
          <p:nvPr/>
        </p:nvSpPr>
        <p:spPr bwMode="auto">
          <a:xfrm>
            <a:off x="152400" y="5105400"/>
            <a:ext cx="838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00">
                <a:solidFill>
                  <a:srgbClr val="000000"/>
                </a:solidFill>
              </a:rPr>
              <a:t>2 Albums</a:t>
            </a:r>
          </a:p>
        </p:txBody>
      </p:sp>
      <p:sp>
        <p:nvSpPr>
          <p:cNvPr id="3109" name="Text Box 40"/>
          <p:cNvSpPr txBox="1">
            <a:spLocks noChangeArrowheads="1"/>
          </p:cNvSpPr>
          <p:nvPr/>
        </p:nvSpPr>
        <p:spPr bwMode="auto">
          <a:xfrm>
            <a:off x="838200" y="6172200"/>
            <a:ext cx="8382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333399"/>
                </a:solidFill>
              </a:rPr>
              <a:t>Industrialization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Updated two months ago</a:t>
            </a:r>
          </a:p>
        </p:txBody>
      </p:sp>
      <p:sp>
        <p:nvSpPr>
          <p:cNvPr id="3110" name="Text Box 41"/>
          <p:cNvSpPr txBox="1">
            <a:spLocks noChangeArrowheads="1"/>
          </p:cNvSpPr>
          <p:nvPr/>
        </p:nvSpPr>
        <p:spPr bwMode="auto">
          <a:xfrm>
            <a:off x="2133600" y="48006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Contact Information</a:t>
            </a:r>
          </a:p>
        </p:txBody>
      </p:sp>
      <p:sp>
        <p:nvSpPr>
          <p:cNvPr id="3111" name="Line 42"/>
          <p:cNvSpPr>
            <a:spLocks noChangeShapeType="1"/>
          </p:cNvSpPr>
          <p:nvPr/>
        </p:nvSpPr>
        <p:spPr bwMode="auto">
          <a:xfrm>
            <a:off x="3276600" y="4953000"/>
            <a:ext cx="3200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12" name="Text Box 43"/>
          <p:cNvSpPr txBox="1">
            <a:spLocks noChangeArrowheads="1"/>
          </p:cNvSpPr>
          <p:nvPr/>
        </p:nvSpPr>
        <p:spPr bwMode="auto">
          <a:xfrm>
            <a:off x="2133600" y="5105400"/>
            <a:ext cx="42672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Address:	         </a:t>
            </a:r>
            <a:endParaRPr lang="en-US" altLang="en-US" sz="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959EBD"/>
                </a:solidFill>
              </a:rPr>
              <a:t>Phone Number:	</a:t>
            </a:r>
            <a:r>
              <a:rPr lang="en-US" altLang="en-US" sz="800" dirty="0">
                <a:solidFill>
                  <a:srgbClr val="000000"/>
                </a:solidFill>
              </a:rPr>
              <a:t>         </a:t>
            </a:r>
          </a:p>
        </p:txBody>
      </p:sp>
      <p:pic>
        <p:nvPicPr>
          <p:cNvPr id="3113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76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371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8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4953000"/>
            <a:ext cx="4038600" cy="1676400"/>
          </a:xfrm>
          <a:prstGeom prst="rect">
            <a:avLst/>
          </a:prstGeom>
          <a:solidFill>
            <a:srgbClr val="EDEEF3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altLang="en-US" sz="1400" b="1" smtClean="0">
                <a:solidFill>
                  <a:schemeClr val="bg1"/>
                </a:solidFill>
                <a:ea typeface="ＭＳ Ｐゴシック" pitchFamily="34" charset="-128"/>
              </a:rPr>
              <a:t>facebook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Wall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Photos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Flair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Boxes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Joseph Stalin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Logout</a:t>
            </a:r>
          </a:p>
        </p:txBody>
      </p:sp>
      <p:sp>
        <p:nvSpPr>
          <p:cNvPr id="4108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1143000"/>
            <a:ext cx="8382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Wall</a:t>
            </a:r>
          </a:p>
        </p:txBody>
      </p:sp>
      <p:sp>
        <p:nvSpPr>
          <p:cNvPr id="4109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2438400" y="114300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32004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685800" y="1752600"/>
            <a:ext cx="7467600" cy="2819400"/>
          </a:xfrm>
          <a:prstGeom prst="rect">
            <a:avLst/>
          </a:prstGeom>
          <a:solidFill>
            <a:srgbClr val="EDEEF3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685800" y="1524000"/>
            <a:ext cx="2286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</a:rPr>
              <a:t>Photos of Joseph Stalin</a:t>
            </a:r>
            <a:r>
              <a:rPr lang="en-US" altLang="en-US" sz="1000">
                <a:solidFill>
                  <a:srgbClr val="000000"/>
                </a:solidFill>
              </a:rPr>
              <a:t> </a:t>
            </a:r>
            <a:r>
              <a:rPr lang="en-US" altLang="en-US" sz="800">
                <a:solidFill>
                  <a:srgbClr val="000000"/>
                </a:solidFill>
              </a:rPr>
              <a:t> 7 Photos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15" name="Text Box 31"/>
          <p:cNvSpPr txBox="1">
            <a:spLocks noChangeArrowheads="1"/>
          </p:cNvSpPr>
          <p:nvPr/>
        </p:nvSpPr>
        <p:spPr bwMode="auto">
          <a:xfrm>
            <a:off x="685800" y="4724400"/>
            <a:ext cx="2362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</a:rPr>
              <a:t>Joseph Stalin</a:t>
            </a:r>
            <a:r>
              <a:rPr lang="ja-JP" altLang="en-US" sz="1000" b="1">
                <a:solidFill>
                  <a:srgbClr val="000000"/>
                </a:solidFill>
              </a:rPr>
              <a:t>’</a:t>
            </a:r>
            <a:r>
              <a:rPr lang="en-US" altLang="ja-JP" sz="1000" b="1">
                <a:solidFill>
                  <a:srgbClr val="000000"/>
                </a:solidFill>
              </a:rPr>
              <a:t>s Albums</a:t>
            </a:r>
            <a:r>
              <a:rPr lang="en-US" altLang="ja-JP" sz="1000">
                <a:solidFill>
                  <a:srgbClr val="000000"/>
                </a:solidFill>
              </a:rPr>
              <a:t> </a:t>
            </a:r>
            <a:r>
              <a:rPr lang="en-US" altLang="ja-JP" sz="800">
                <a:solidFill>
                  <a:srgbClr val="000000"/>
                </a:solidFill>
              </a:rPr>
              <a:t> 2 Photo Alums 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16" name="Text Box 33"/>
          <p:cNvSpPr txBox="1">
            <a:spLocks noChangeArrowheads="1"/>
          </p:cNvSpPr>
          <p:nvPr/>
        </p:nvSpPr>
        <p:spPr bwMode="auto">
          <a:xfrm>
            <a:off x="762000" y="6324600"/>
            <a:ext cx="83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The Family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5 photos</a:t>
            </a:r>
          </a:p>
        </p:txBody>
      </p:sp>
      <p:sp>
        <p:nvSpPr>
          <p:cNvPr id="4117" name="Text Box 34"/>
          <p:cNvSpPr txBox="1">
            <a:spLocks noChangeArrowheads="1"/>
          </p:cNvSpPr>
          <p:nvPr/>
        </p:nvSpPr>
        <p:spPr bwMode="auto">
          <a:xfrm>
            <a:off x="2057400" y="6324600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Industrialization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5 photos</a:t>
            </a:r>
            <a:endParaRPr lang="en-US" altLang="en-US" sz="800">
              <a:solidFill>
                <a:srgbClr val="000000"/>
              </a:solidFill>
            </a:endParaRPr>
          </a:p>
        </p:txBody>
      </p:sp>
      <p:sp>
        <p:nvSpPr>
          <p:cNvPr id="4118" name="Text Box 35"/>
          <p:cNvSpPr txBox="1">
            <a:spLocks noChangeArrowheads="1"/>
          </p:cNvSpPr>
          <p:nvPr/>
        </p:nvSpPr>
        <p:spPr bwMode="auto">
          <a:xfrm>
            <a:off x="3657600" y="6324600"/>
            <a:ext cx="106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Profile Pictures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1 photo</a:t>
            </a:r>
          </a:p>
        </p:txBody>
      </p:sp>
      <p:sp>
        <p:nvSpPr>
          <p:cNvPr id="4119" name="Rectangle 40"/>
          <p:cNvSpPr>
            <a:spLocks noChangeArrowheads="1"/>
          </p:cNvSpPr>
          <p:nvPr/>
        </p:nvSpPr>
        <p:spPr bwMode="auto">
          <a:xfrm>
            <a:off x="838200" y="6858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Joseph Stalin</a:t>
            </a:r>
          </a:p>
        </p:txBody>
      </p:sp>
      <p:pic>
        <p:nvPicPr>
          <p:cNvPr id="412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8382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609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131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295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914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1628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914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4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1628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1041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1638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585</Words>
  <Application>Microsoft Office PowerPoint</Application>
  <PresentationFormat>On-screen Show (4:3)</PresentationFormat>
  <Paragraphs>255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Default Design</vt:lpstr>
      <vt:lpstr>The Facebook Assignment</vt:lpstr>
      <vt:lpstr>facebook</vt:lpstr>
      <vt:lpstr>facebook</vt:lpstr>
      <vt:lpstr>facebook</vt:lpstr>
      <vt:lpstr>Possible topics</vt:lpstr>
      <vt:lpstr>Bibliography </vt:lpstr>
      <vt:lpstr>facebook</vt:lpstr>
      <vt:lpstr>facebook</vt:lpstr>
      <vt:lpstr>facebook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Facebook Assignment</dc:title>
  <dc:creator>Emma Doorly</dc:creator>
  <cp:lastModifiedBy>Emma Doorly</cp:lastModifiedBy>
  <cp:revision>2</cp:revision>
  <dcterms:created xsi:type="dcterms:W3CDTF">2014-04-24T17:44:13Z</dcterms:created>
  <dcterms:modified xsi:type="dcterms:W3CDTF">2014-04-24T18:16:53Z</dcterms:modified>
</cp:coreProperties>
</file>