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8" r:id="rId3"/>
    <p:sldId id="256" r:id="rId4"/>
    <p:sldId id="257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E9EF5-EB8F-49B1-8D0A-69329D094290}" type="datetimeFigureOut">
              <a:rPr lang="en-CA" smtClean="0"/>
              <a:t>27/10/2013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6B50-6F68-46A9-9961-835D6AE8926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E9EF5-EB8F-49B1-8D0A-69329D094290}" type="datetimeFigureOut">
              <a:rPr lang="en-CA" smtClean="0"/>
              <a:t>27/10/2013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6B50-6F68-46A9-9961-835D6AE8926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E9EF5-EB8F-49B1-8D0A-69329D094290}" type="datetimeFigureOut">
              <a:rPr lang="en-CA" smtClean="0"/>
              <a:t>27/10/2013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6B50-6F68-46A9-9961-835D6AE8926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E9EF5-EB8F-49B1-8D0A-69329D094290}" type="datetimeFigureOut">
              <a:rPr lang="en-CA" smtClean="0"/>
              <a:t>27/10/2013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6B50-6F68-46A9-9961-835D6AE8926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E9EF5-EB8F-49B1-8D0A-69329D094290}" type="datetimeFigureOut">
              <a:rPr lang="en-CA" smtClean="0"/>
              <a:t>27/10/2013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6B50-6F68-46A9-9961-835D6AE8926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E9EF5-EB8F-49B1-8D0A-69329D094290}" type="datetimeFigureOut">
              <a:rPr lang="en-CA" smtClean="0"/>
              <a:t>27/10/2013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6B50-6F68-46A9-9961-835D6AE8926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E9EF5-EB8F-49B1-8D0A-69329D094290}" type="datetimeFigureOut">
              <a:rPr lang="en-CA" smtClean="0"/>
              <a:t>27/10/2013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6B50-6F68-46A9-9961-835D6AE8926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E9EF5-EB8F-49B1-8D0A-69329D094290}" type="datetimeFigureOut">
              <a:rPr lang="en-CA" smtClean="0"/>
              <a:t>27/10/2013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6B50-6F68-46A9-9961-835D6AE8926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E9EF5-EB8F-49B1-8D0A-69329D094290}" type="datetimeFigureOut">
              <a:rPr lang="en-CA" smtClean="0"/>
              <a:t>27/10/2013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6B50-6F68-46A9-9961-835D6AE8926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E9EF5-EB8F-49B1-8D0A-69329D094290}" type="datetimeFigureOut">
              <a:rPr lang="en-CA" smtClean="0"/>
              <a:t>27/10/2013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6B50-6F68-46A9-9961-835D6AE89261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E9EF5-EB8F-49B1-8D0A-69329D094290}" type="datetimeFigureOut">
              <a:rPr lang="en-CA" smtClean="0"/>
              <a:t>27/10/2013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A26B50-6F68-46A9-9961-835D6AE89261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9A26B50-6F68-46A9-9961-835D6AE89261}" type="slidenum">
              <a:rPr lang="en-CA" smtClean="0"/>
              <a:t>‹#›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33E9EF5-EB8F-49B1-8D0A-69329D094290}" type="datetimeFigureOut">
              <a:rPr lang="en-CA" smtClean="0"/>
              <a:t>27/10/2013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rezi.com/aulgqb7crdkf/philipinno/?utm_campaign=share&amp;utm_medium=cop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T5FwYk8Vx5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Photo essay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56305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of photo essay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>
                <a:hlinkClick r:id="rId2"/>
              </a:rPr>
              <a:t>http://prezi.com/aulgqb7crdkf/philipinno/?utm_campaign=share&amp;utm_medium=copy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2769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Compare first few pictures to photo essay</a:t>
            </a:r>
            <a:br>
              <a:rPr lang="en-CA" dirty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http://</a:t>
            </a:r>
            <a:r>
              <a:rPr lang="en-CA" dirty="0" smtClean="0">
                <a:hlinkClick r:id="rId2"/>
              </a:rPr>
              <a:t>www.youtube.com/watch?v=T5FwYk8Vx5A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742877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See Photo essay assignment sheet and rubric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204864"/>
            <a:ext cx="3533016" cy="3579849"/>
          </a:xfrm>
        </p:spPr>
        <p:txBody>
          <a:bodyPr/>
          <a:lstStyle/>
          <a:p>
            <a:pPr lvl="0"/>
            <a:r>
              <a:rPr lang="en-CA" dirty="0">
                <a:solidFill>
                  <a:srgbClr val="000000"/>
                </a:solidFill>
              </a:rPr>
              <a:t>Groups that you could  research:</a:t>
            </a:r>
          </a:p>
          <a:p>
            <a:pPr lvl="0"/>
            <a:r>
              <a:rPr lang="en-CA" dirty="0">
                <a:solidFill>
                  <a:srgbClr val="000000"/>
                </a:solidFill>
              </a:rPr>
              <a:t>Loyalist</a:t>
            </a:r>
          </a:p>
          <a:p>
            <a:pPr lvl="0"/>
            <a:r>
              <a:rPr lang="en-CA" dirty="0">
                <a:solidFill>
                  <a:srgbClr val="000000"/>
                </a:solidFill>
              </a:rPr>
              <a:t>Irish</a:t>
            </a:r>
          </a:p>
          <a:p>
            <a:pPr lvl="0"/>
            <a:r>
              <a:rPr lang="en-CA" dirty="0">
                <a:solidFill>
                  <a:srgbClr val="000000"/>
                </a:solidFill>
              </a:rPr>
              <a:t>Germans</a:t>
            </a:r>
          </a:p>
          <a:p>
            <a:pPr lvl="0"/>
            <a:r>
              <a:rPr lang="en-CA" dirty="0">
                <a:solidFill>
                  <a:srgbClr val="000000"/>
                </a:solidFill>
              </a:rPr>
              <a:t>Italians</a:t>
            </a:r>
          </a:p>
          <a:p>
            <a:pPr lvl="0"/>
            <a:r>
              <a:rPr lang="en-CA" dirty="0" smtClean="0">
                <a:solidFill>
                  <a:srgbClr val="000000"/>
                </a:solidFill>
              </a:rPr>
              <a:t>Greek</a:t>
            </a:r>
            <a:endParaRPr lang="en-CA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02307" y="2204864"/>
            <a:ext cx="4572000" cy="366254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</a:rPr>
              <a:t>Ukrainians</a:t>
            </a:r>
          </a:p>
          <a:p>
            <a:pPr lvl="0">
              <a:spcBef>
                <a:spcPts val="800"/>
              </a:spcBef>
            </a:pPr>
            <a:r>
              <a:rPr lang="en-CA" sz="2000" dirty="0" smtClean="0">
                <a:solidFill>
                  <a:srgbClr val="000000"/>
                </a:solidFill>
              </a:rPr>
              <a:t>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</a:rPr>
              <a:t>Scottish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CA" sz="2000" dirty="0">
              <a:solidFill>
                <a:srgbClr val="000000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</a:rPr>
              <a:t>Hungarians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CA" sz="2000" dirty="0">
              <a:solidFill>
                <a:srgbClr val="000000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CA" sz="2000" dirty="0" smtClean="0">
                <a:solidFill>
                  <a:srgbClr val="000000"/>
                </a:solidFill>
              </a:rPr>
              <a:t>Chinese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CA" sz="2000" dirty="0">
              <a:solidFill>
                <a:srgbClr val="000000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rgbClr val="000000"/>
                </a:solidFill>
              </a:rPr>
              <a:t>Polish</a:t>
            </a:r>
          </a:p>
          <a:p>
            <a:pPr marL="342900" lvl="0" indent="-342900">
              <a:spcBef>
                <a:spcPts val="800"/>
              </a:spcBef>
            </a:pPr>
            <a:endParaRPr lang="en-CA" sz="1600" b="1" dirty="0">
              <a:solidFill>
                <a:srgbClr val="000000"/>
              </a:solidFill>
            </a:endParaRPr>
          </a:p>
          <a:p>
            <a:pPr marL="342900" lvl="0" indent="-342900">
              <a:spcBef>
                <a:spcPts val="800"/>
              </a:spcBef>
            </a:pPr>
            <a:endParaRPr lang="en-CA" sz="16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923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Optional work Wednesday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Choose a group, find out about when and why they came to Canada ?</a:t>
            </a:r>
          </a:p>
          <a:p>
            <a:pPr>
              <a:buFontTx/>
              <a:buChar char="-"/>
            </a:pPr>
            <a:r>
              <a:rPr lang="en-CA" dirty="0" smtClean="0"/>
              <a:t>Join me on Wednesday to work on this assignment and get it started</a:t>
            </a:r>
          </a:p>
          <a:p>
            <a:pPr>
              <a:buFontTx/>
              <a:buChar char="-"/>
            </a:pPr>
            <a:r>
              <a:rPr lang="en-CA" dirty="0" smtClean="0"/>
              <a:t>Optional pizza lunch for those who bring their money in before</a:t>
            </a:r>
          </a:p>
          <a:p>
            <a:pPr>
              <a:buFontTx/>
              <a:buChar char="-"/>
            </a:pPr>
            <a:endParaRPr lang="en-CA" dirty="0"/>
          </a:p>
          <a:p>
            <a:pPr>
              <a:buFontTx/>
              <a:buChar char="-"/>
            </a:pPr>
            <a:r>
              <a:rPr lang="en-CA" dirty="0" smtClean="0"/>
              <a:t>Due Nov 4 Beginning of class. </a:t>
            </a:r>
          </a:p>
          <a:p>
            <a:pPr>
              <a:buFontTx/>
              <a:buChar char="-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718120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1109</TotalTime>
  <Words>94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Photo essay </vt:lpstr>
      <vt:lpstr>Example of photo essay</vt:lpstr>
      <vt:lpstr>Compare first few pictures to photo essay </vt:lpstr>
      <vt:lpstr>See Photo essay assignment sheet and rubric</vt:lpstr>
      <vt:lpstr>Optional work Wednesday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http://www.youtube.com/watch?v=T5FwYk8Vx5A</dc:title>
  <dc:creator>Emma Doorly</dc:creator>
  <cp:lastModifiedBy>Emma Doorly</cp:lastModifiedBy>
  <cp:revision>6</cp:revision>
  <dcterms:created xsi:type="dcterms:W3CDTF">2013-10-26T21:58:40Z</dcterms:created>
  <dcterms:modified xsi:type="dcterms:W3CDTF">2013-10-28T02:38:20Z</dcterms:modified>
</cp:coreProperties>
</file>